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9FD0C-5287-4AAF-A2A6-8A4C150C19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Disqualification </a:t>
            </a:r>
            <a:br>
              <a:rPr lang="en-US" dirty="0"/>
            </a:br>
            <a:r>
              <a:rPr lang="en-US" dirty="0"/>
              <a:t>law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99B663-4C4B-4BA3-85A6-EA4641CBF3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198469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An advocate's perspective</a:t>
            </a:r>
          </a:p>
          <a:p>
            <a:pPr algn="ctr"/>
            <a:r>
              <a:rPr lang="en-US" dirty="0"/>
              <a:t>Jon geffen </a:t>
            </a:r>
          </a:p>
          <a:p>
            <a:pPr algn="ctr"/>
            <a:r>
              <a:rPr lang="en-US" dirty="0"/>
              <a:t>director of reentry clinic at Mitchell </a:t>
            </a:r>
            <a:r>
              <a:rPr lang="en-US" dirty="0" err="1"/>
              <a:t>hamline</a:t>
            </a:r>
            <a:r>
              <a:rPr lang="en-US" dirty="0"/>
              <a:t> school of law</a:t>
            </a:r>
          </a:p>
          <a:p>
            <a:pPr algn="ctr"/>
            <a:r>
              <a:rPr lang="en-US" dirty="0"/>
              <a:t>Jon.geffen@mitchellhamline.edu</a:t>
            </a:r>
          </a:p>
        </p:txBody>
      </p:sp>
    </p:spTree>
    <p:extLst>
      <p:ext uri="{BB962C8B-B14F-4D97-AF65-F5344CB8AC3E}">
        <p14:creationId xmlns:p14="http://schemas.microsoft.com/office/powerpoint/2010/main" val="3414470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D9213-F8CC-4F6E-98AA-B960242CA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Preponderance of the evidence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2A23C-63B4-4C47-89F3-D8CBB377F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Department is authorized to disqualify (DQ) an individual from working in a job that involves direct care or access to vulnerable individuals even without a conviction.</a:t>
            </a:r>
          </a:p>
          <a:p>
            <a:r>
              <a:rPr lang="en-US"/>
              <a:t>DHS/MDH </a:t>
            </a:r>
            <a:r>
              <a:rPr lang="en-US" dirty="0"/>
              <a:t>can DQ if, based on the preponderance of evidence (POE) it indicates the individual  has committed an act or acts that meet the definition of any disqualifying crime.  245C.14, </a:t>
            </a:r>
            <a:r>
              <a:rPr lang="en-US" dirty="0" err="1"/>
              <a:t>subd</a:t>
            </a:r>
            <a:r>
              <a:rPr lang="en-US" dirty="0"/>
              <a:t>. 1 (a)(2). </a:t>
            </a:r>
          </a:p>
          <a:p>
            <a:r>
              <a:rPr lang="en-US" dirty="0"/>
              <a:t>POE means – “more likely than not.”  51%</a:t>
            </a:r>
          </a:p>
          <a:p>
            <a:r>
              <a:rPr lang="en-US" dirty="0"/>
              <a:t>Criminal cases = “beyond a reasonable doubt.”  98%??</a:t>
            </a:r>
          </a:p>
          <a:p>
            <a:r>
              <a:rPr lang="en-US" dirty="0"/>
              <a:t>Situations where the criminal case was dismissed can still lead to a DQ.</a:t>
            </a:r>
          </a:p>
          <a:p>
            <a:r>
              <a:rPr lang="en-US" dirty="0"/>
              <a:t>Can be 7, 10, 15 yr. or even permanent DQ.  Permanent DQ without a conviction?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58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CA6E5-A5B9-41F1-B92D-BC946674F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COncerns</a:t>
            </a:r>
            <a:r>
              <a:rPr lang="en-US" dirty="0"/>
              <a:t> with </a:t>
            </a:r>
            <a:r>
              <a:rPr lang="en-US" dirty="0" err="1"/>
              <a:t>poe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0C3B9-EFC5-484F-813E-CE7E71205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Department review is only review of the paper file.  </a:t>
            </a:r>
          </a:p>
          <a:p>
            <a:r>
              <a:rPr lang="en-US" dirty="0"/>
              <a:t>DHS does not talk to anyone. Just a review of records – most often police records.</a:t>
            </a:r>
          </a:p>
          <a:p>
            <a:r>
              <a:rPr lang="en-US" dirty="0"/>
              <a:t>Police records are flawed.  One side of story.</a:t>
            </a:r>
          </a:p>
          <a:p>
            <a:r>
              <a:rPr lang="en-US" dirty="0"/>
              <a:t>Person only gets a hearing is they appeal DHS’s POE DQ.  Not like criminal court where they must bring you to court to prove your guilt.</a:t>
            </a:r>
          </a:p>
          <a:p>
            <a:r>
              <a:rPr lang="en-US" dirty="0"/>
              <a:t>If you miss your appeal, no chance to fight it later.  </a:t>
            </a:r>
          </a:p>
          <a:p>
            <a:r>
              <a:rPr lang="en-US" dirty="0"/>
              <a:t>No court appointed attorney.  Have to go alone or hire someone.  </a:t>
            </a:r>
          </a:p>
          <a:p>
            <a:r>
              <a:rPr lang="en-US" dirty="0"/>
              <a:t>During the entire hearing process (up to 12 months) person remains </a:t>
            </a:r>
            <a:r>
              <a:rPr lang="en-US" dirty="0" err="1"/>
              <a:t>DQ’d</a:t>
            </a:r>
            <a:r>
              <a:rPr lang="en-US" dirty="0"/>
              <a:t>.  </a:t>
            </a:r>
          </a:p>
          <a:p>
            <a:r>
              <a:rPr lang="en-US" dirty="0"/>
              <a:t>This is not a common statutory scheme.  Not many states do this.</a:t>
            </a:r>
          </a:p>
          <a:p>
            <a:r>
              <a:rPr lang="en-US" dirty="0"/>
              <a:t>Does it protect people or harm?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794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C18C9-C4CC-4BB8-9A66-402F4DC08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Juvenile records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DFC10-AC69-4674-A541-56EB2C640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DHS is required to review juvenile records when completing a background study.</a:t>
            </a:r>
          </a:p>
          <a:p>
            <a:r>
              <a:rPr lang="en-US" dirty="0"/>
              <a:t>245C.08, </a:t>
            </a:r>
            <a:r>
              <a:rPr lang="en-US" dirty="0" err="1"/>
              <a:t>Subd</a:t>
            </a:r>
            <a:r>
              <a:rPr lang="en-US" dirty="0"/>
              <a:t>. 4</a:t>
            </a:r>
          </a:p>
          <a:p>
            <a:r>
              <a:rPr lang="en-US" dirty="0"/>
              <a:t>A finding of “delinquency” is the same as a criminal conviction.</a:t>
            </a:r>
          </a:p>
          <a:p>
            <a:r>
              <a:rPr lang="en-US" dirty="0"/>
              <a:t>Kids who are 13 years old and found delinquent can face DQ – even permanent DQ.</a:t>
            </a:r>
          </a:p>
          <a:p>
            <a:r>
              <a:rPr lang="en-US" dirty="0"/>
              <a:t>Concerns – Juvenile court system is about working with children and parents to help them – not punish.  </a:t>
            </a:r>
          </a:p>
          <a:p>
            <a:r>
              <a:rPr lang="en-US" dirty="0"/>
              <a:t>System does not tell children (or parents) that a delinquency could destroy job opportunities in future.</a:t>
            </a:r>
          </a:p>
          <a:p>
            <a:r>
              <a:rPr lang="en-US" dirty="0"/>
              <a:t>Often told juvenile records are not public and can’t be used against you.  Not always true.</a:t>
            </a:r>
          </a:p>
          <a:p>
            <a:r>
              <a:rPr lang="en-US" dirty="0"/>
              <a:t>Brain development of children.  Kids make mistakes.</a:t>
            </a:r>
          </a:p>
        </p:txBody>
      </p:sp>
    </p:spTree>
    <p:extLst>
      <p:ext uri="{BB962C8B-B14F-4D97-AF65-F5344CB8AC3E}">
        <p14:creationId xmlns:p14="http://schemas.microsoft.com/office/powerpoint/2010/main" val="1965997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F03EC-FC46-4151-A97D-16B3EA9EA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Request for a set-aside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35225-9FBA-49F7-9CD7-97D07EF91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Department can “set-aside” a disqualification if person can show they don’t pose a risk of harm to those they want to serve.  Allows you to work even if you have a DQ.</a:t>
            </a:r>
          </a:p>
          <a:p>
            <a:r>
              <a:rPr lang="en-US" dirty="0"/>
              <a:t>Set-aside requests are submitted in writing.  Usually, no hearing.</a:t>
            </a:r>
          </a:p>
          <a:p>
            <a:r>
              <a:rPr lang="en-US" dirty="0"/>
              <a:t>Concerns – set-aside success can depend on writing ability and use of English language.  Those with limited skills in these areas will suffer.  </a:t>
            </a:r>
          </a:p>
          <a:p>
            <a:r>
              <a:rPr lang="en-US" dirty="0"/>
              <a:t>Not an online submission – real paper.  Not very user friendly.</a:t>
            </a:r>
          </a:p>
          <a:p>
            <a:r>
              <a:rPr lang="en-US" dirty="0"/>
              <a:t>Generally,  facility specific.  New job, new request for a set-aside.</a:t>
            </a:r>
          </a:p>
          <a:p>
            <a:r>
              <a:rPr lang="en-US" dirty="0"/>
              <a:t>Appeal of a denial of set-aside is to the Minnesota Court of Appeals.  Not user friendly.  Court reviews whether Department made egregious mistake and rarely changes decision.</a:t>
            </a:r>
          </a:p>
        </p:txBody>
      </p:sp>
    </p:spTree>
    <p:extLst>
      <p:ext uri="{BB962C8B-B14F-4D97-AF65-F5344CB8AC3E}">
        <p14:creationId xmlns:p14="http://schemas.microsoft.com/office/powerpoint/2010/main" val="2185995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548FA-093D-4490-935E-451FCD784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Timing for reconsideration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1C1E1-92F4-44CE-9585-BE9C29D5A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Law says: Department will respond to set-aside request within 15 days.  </a:t>
            </a:r>
          </a:p>
          <a:p>
            <a:r>
              <a:rPr lang="en-US" dirty="0"/>
              <a:t>My experience is that the Department does not always respond that quickly.</a:t>
            </a:r>
          </a:p>
          <a:p>
            <a:r>
              <a:rPr lang="en-US" dirty="0"/>
              <a:t>Employers don’t want to wait while you request a set-aside.  </a:t>
            </a:r>
          </a:p>
          <a:p>
            <a:r>
              <a:rPr lang="en-US" dirty="0"/>
              <a:t>If granted, the employer is notified about the basis for the DQ- even if not public information.   Employer may learn about juvenile matter that is normally not public.  </a:t>
            </a:r>
          </a:p>
        </p:txBody>
      </p:sp>
    </p:spTree>
    <p:extLst>
      <p:ext uri="{BB962C8B-B14F-4D97-AF65-F5344CB8AC3E}">
        <p14:creationId xmlns:p14="http://schemas.microsoft.com/office/powerpoint/2010/main" val="3672475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C7FC4-C8BF-4CA3-A917-F4BBBEFEA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Permanent </a:t>
            </a:r>
            <a:r>
              <a:rPr lang="en-US" dirty="0" err="1"/>
              <a:t>dq</a:t>
            </a:r>
            <a:r>
              <a:rPr lang="en-US" dirty="0"/>
              <a:t>-no set-aside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922B5-698B-433A-A96D-E873832A3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Some offenses are “permanent disqualification” from working in direct contact.  245C.15, subd.1.</a:t>
            </a:r>
          </a:p>
          <a:p>
            <a:r>
              <a:rPr lang="en-US" dirty="0"/>
              <a:t>Murder, criminal sexual conduct, certain assaults, kidnapping, and more.</a:t>
            </a:r>
          </a:p>
          <a:p>
            <a:r>
              <a:rPr lang="en-US" dirty="0"/>
              <a:t>The only type of disqualification that cannot be “set-aside.”</a:t>
            </a:r>
          </a:p>
          <a:p>
            <a:r>
              <a:rPr lang="en-US" dirty="0"/>
              <a:t>So, if you have an offense, you can never work in direct contact positions, regardless of passage of time.</a:t>
            </a:r>
          </a:p>
          <a:p>
            <a:r>
              <a:rPr lang="en-US" dirty="0"/>
              <a:t>Forever is a long </a:t>
            </a:r>
            <a:r>
              <a:rPr lang="en-US" dirty="0" err="1"/>
              <a:t>long</a:t>
            </a:r>
            <a:r>
              <a:rPr lang="en-US" dirty="0"/>
              <a:t> time.  People change. </a:t>
            </a:r>
          </a:p>
          <a:p>
            <a:r>
              <a:rPr lang="en-US" dirty="0"/>
              <a:t>In the past, DHS/MDH could set-aside.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291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459A8-1F11-4248-A458-EEDE4676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Time periods of </a:t>
            </a:r>
            <a:r>
              <a:rPr lang="en-US" dirty="0" err="1"/>
              <a:t>dq</a:t>
            </a:r>
            <a:r>
              <a:rPr lang="en-US" dirty="0"/>
              <a:t>-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36BD9-3F66-444B-BE5B-CB325B631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Misdemeanors – 7 years</a:t>
            </a:r>
          </a:p>
          <a:p>
            <a:r>
              <a:rPr lang="en-US" dirty="0"/>
              <a:t>Gross Misdemeanor - 10 years</a:t>
            </a:r>
          </a:p>
          <a:p>
            <a:r>
              <a:rPr lang="en-US" dirty="0"/>
              <a:t>Felony -15 years</a:t>
            </a:r>
          </a:p>
          <a:p>
            <a:r>
              <a:rPr lang="en-US" dirty="0"/>
              <a:t>Agree?</a:t>
            </a:r>
          </a:p>
          <a:p>
            <a:r>
              <a:rPr lang="en-US" dirty="0"/>
              <a:t>Timeline starts from date released from supervision.  </a:t>
            </a:r>
          </a:p>
          <a:p>
            <a:r>
              <a:rPr lang="en-US" u="sng" dirty="0"/>
              <a:t>Example</a:t>
            </a:r>
            <a:r>
              <a:rPr lang="en-US" dirty="0"/>
              <a:t>, Client A charged with misdemeanor assault in 2010.  Convicted in 2011.  Off probation in 2012.  DQ lasts until 2019.</a:t>
            </a:r>
          </a:p>
        </p:txBody>
      </p:sp>
    </p:spTree>
    <p:extLst>
      <p:ext uri="{BB962C8B-B14F-4D97-AF65-F5344CB8AC3E}">
        <p14:creationId xmlns:p14="http://schemas.microsoft.com/office/powerpoint/2010/main" val="142657325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284</TotalTime>
  <Words>760</Words>
  <Application>Microsoft Office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Gallery</vt:lpstr>
      <vt:lpstr>Disqualification  law </vt:lpstr>
      <vt:lpstr>Preponderance of the evidence </vt:lpstr>
      <vt:lpstr>COncerns with poe</vt:lpstr>
      <vt:lpstr>Juvenile records</vt:lpstr>
      <vt:lpstr>Request for a set-aside</vt:lpstr>
      <vt:lpstr>Timing for reconsideration</vt:lpstr>
      <vt:lpstr>Permanent dq-no set-aside</vt:lpstr>
      <vt:lpstr>Time periods of dq-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Disqualification  law </dc:title>
  <dc:creator>Geffen, Jon</dc:creator>
  <cp:lastModifiedBy>Geffen, Jon</cp:lastModifiedBy>
  <cp:revision>4</cp:revision>
  <dcterms:created xsi:type="dcterms:W3CDTF">2021-12-07T19:52:03Z</dcterms:created>
  <dcterms:modified xsi:type="dcterms:W3CDTF">2021-12-09T20:54:30Z</dcterms:modified>
</cp:coreProperties>
</file>